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9" r:id="rId2"/>
    <p:sldId id="257" r:id="rId3"/>
    <p:sldId id="261" r:id="rId4"/>
    <p:sldId id="258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D5EE"/>
    <a:srgbClr val="6498D6"/>
    <a:srgbClr val="B0CAEA"/>
    <a:srgbClr val="758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2034" y="-5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E99714-D781-4212-8213-857A65071E4F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4C080-FC36-4615-BC6F-B32893321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51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E4C080-FC36-4615-BC6F-B32893321D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10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9C6-470F-4B93-BD7D-3C56FB8E4F73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E9F1-9179-4FB2-BF62-767A5033E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35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9C6-470F-4B93-BD7D-3C56FB8E4F73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E9F1-9179-4FB2-BF62-767A5033E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29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9C6-470F-4B93-BD7D-3C56FB8E4F73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E9F1-9179-4FB2-BF62-767A5033E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99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9C6-470F-4B93-BD7D-3C56FB8E4F73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E9F1-9179-4FB2-BF62-767A5033E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92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9C6-470F-4B93-BD7D-3C56FB8E4F73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E9F1-9179-4FB2-BF62-767A5033E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50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9C6-470F-4B93-BD7D-3C56FB8E4F73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E9F1-9179-4FB2-BF62-767A5033E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28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9C6-470F-4B93-BD7D-3C56FB8E4F73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E9F1-9179-4FB2-BF62-767A5033E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5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9C6-470F-4B93-BD7D-3C56FB8E4F73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E9F1-9179-4FB2-BF62-767A5033E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50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9C6-470F-4B93-BD7D-3C56FB8E4F73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E9F1-9179-4FB2-BF62-767A5033E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59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9C6-470F-4B93-BD7D-3C56FB8E4F73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E9F1-9179-4FB2-BF62-767A5033E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57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9C6-470F-4B93-BD7D-3C56FB8E4F73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E9F1-9179-4FB2-BF62-767A5033E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21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979C6-470F-4B93-BD7D-3C56FB8E4F73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AE9F1-9179-4FB2-BF62-767A5033E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009" y="0"/>
            <a:ext cx="1024466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49324" y="228600"/>
            <a:ext cx="4920076" cy="1524000"/>
          </a:xfrm>
          <a:prstGeom prst="rect">
            <a:avLst/>
          </a:prstGeom>
          <a:solidFill>
            <a:srgbClr val="C0D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 new summer program in Germany and Spain exposes students to communities and businesses leading the renewable-energy revolution. 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5689854"/>
            <a:ext cx="3200400" cy="1269492"/>
            <a:chOff x="0" y="5689854"/>
            <a:chExt cx="3200400" cy="1269492"/>
          </a:xfrm>
        </p:grpSpPr>
        <p:sp>
          <p:nvSpPr>
            <p:cNvPr id="7" name="Rectangle 6"/>
            <p:cNvSpPr/>
            <p:nvPr/>
          </p:nvSpPr>
          <p:spPr>
            <a:xfrm>
              <a:off x="0" y="5791200"/>
              <a:ext cx="32004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89854"/>
              <a:ext cx="3200400" cy="12694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550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5" t="9856"/>
          <a:stretch/>
        </p:blipFill>
        <p:spPr>
          <a:xfrm>
            <a:off x="0" y="-101600"/>
            <a:ext cx="9152466" cy="6997700"/>
          </a:xfrm>
        </p:spPr>
      </p:pic>
      <p:sp>
        <p:nvSpPr>
          <p:cNvPr id="5" name="Rectangle 4"/>
          <p:cNvSpPr/>
          <p:nvPr/>
        </p:nvSpPr>
        <p:spPr>
          <a:xfrm>
            <a:off x="2362200" y="0"/>
            <a:ext cx="6769100" cy="1066800"/>
          </a:xfrm>
          <a:prstGeom prst="rect">
            <a:avLst/>
          </a:prstGeom>
          <a:solidFill>
            <a:srgbClr val="C0D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LED lighting installations across campus reduce energy costs and greenhouse gas emissions.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5689854"/>
            <a:ext cx="3200400" cy="1269492"/>
            <a:chOff x="0" y="5689854"/>
            <a:chExt cx="3200400" cy="1269492"/>
          </a:xfrm>
        </p:grpSpPr>
        <p:sp>
          <p:nvSpPr>
            <p:cNvPr id="7" name="Rectangle 6"/>
            <p:cNvSpPr/>
            <p:nvPr/>
          </p:nvSpPr>
          <p:spPr>
            <a:xfrm>
              <a:off x="0" y="5791200"/>
              <a:ext cx="32004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89854"/>
              <a:ext cx="3200400" cy="12694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627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285"/>
          <a:stretch/>
        </p:blipFill>
        <p:spPr>
          <a:xfrm>
            <a:off x="0" y="762000"/>
            <a:ext cx="9220200" cy="7048500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C0D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 1,000 kilowatt generator converts gas from the Orange County landfill into electricity for the grid. This reduces methane emissions and provides a revenue stream to Orange County. 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5689854"/>
            <a:ext cx="3200400" cy="1269492"/>
            <a:chOff x="0" y="5689854"/>
            <a:chExt cx="3200400" cy="1269492"/>
          </a:xfrm>
        </p:grpSpPr>
        <p:sp>
          <p:nvSpPr>
            <p:cNvPr id="7" name="Rectangle 6"/>
            <p:cNvSpPr/>
            <p:nvPr/>
          </p:nvSpPr>
          <p:spPr>
            <a:xfrm>
              <a:off x="0" y="5791200"/>
              <a:ext cx="32004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89854"/>
              <a:ext cx="3200400" cy="12694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2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900"/>
            <a:ext cx="9143999" cy="6096000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C0D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The LEED Gold Genome Sciences building features high-performance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glazing, integrated shading devices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, and active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chilled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beams. Rainwater and reclaimed water flush the toilets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and irrigate the landscape.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5689854"/>
            <a:ext cx="3200400" cy="1269492"/>
            <a:chOff x="0" y="5689854"/>
            <a:chExt cx="3200400" cy="1269492"/>
          </a:xfrm>
        </p:grpSpPr>
        <p:sp>
          <p:nvSpPr>
            <p:cNvPr id="7" name="Rectangle 6"/>
            <p:cNvSpPr/>
            <p:nvPr/>
          </p:nvSpPr>
          <p:spPr>
            <a:xfrm>
              <a:off x="0" y="5791200"/>
              <a:ext cx="32004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89854"/>
              <a:ext cx="3200400" cy="12694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195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04064" y="1143000"/>
            <a:ext cx="3902524" cy="5074519"/>
            <a:chOff x="-762000" y="1204911"/>
            <a:chExt cx="4006850" cy="52101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852"/>
            <a:stretch/>
          </p:blipFill>
          <p:spPr>
            <a:xfrm>
              <a:off x="-762000" y="1204911"/>
              <a:ext cx="3784600" cy="521017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800350" y="3124200"/>
              <a:ext cx="444500" cy="121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0"/>
          <a:stretch/>
        </p:blipFill>
        <p:spPr>
          <a:xfrm>
            <a:off x="4444666" y="1439372"/>
            <a:ext cx="4394534" cy="4552623"/>
          </a:xfrm>
        </p:spPr>
      </p:pic>
      <p:sp>
        <p:nvSpPr>
          <p:cNvPr id="8" name="Rectangle 7"/>
          <p:cNvSpPr/>
          <p:nvPr/>
        </p:nvSpPr>
        <p:spPr>
          <a:xfrm>
            <a:off x="4044950" y="1371600"/>
            <a:ext cx="254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C0D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“Water in Our World” was the first pan-campus theme. Next: “Food for All”.  These themes incorporate social justice concepts and encourage collaboration,  course revision, research, events, and engagement. 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508"/>
            <a:ext cx="3200400" cy="126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4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133</Words>
  <Application>Microsoft Office PowerPoint</Application>
  <PresentationFormat>On-screen Show (4:3)</PresentationFormat>
  <Paragraphs>6</Paragraphs>
  <Slides>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North Carolina at Chapel Hill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Blank-White, Kristin</dc:creator>
  <cp:lastModifiedBy>Shea, Cindy</cp:lastModifiedBy>
  <cp:revision>25</cp:revision>
  <dcterms:created xsi:type="dcterms:W3CDTF">2015-06-26T19:14:22Z</dcterms:created>
  <dcterms:modified xsi:type="dcterms:W3CDTF">2015-07-02T14:52:14Z</dcterms:modified>
</cp:coreProperties>
</file>